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4" r:id="rId9"/>
    <p:sldId id="265" r:id="rId10"/>
    <p:sldId id="267" r:id="rId11"/>
    <p:sldId id="263" r:id="rId12"/>
    <p:sldId id="261" r:id="rId13"/>
    <p:sldId id="273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6F8808-3F77-47DC-BF5A-911428528726}" v="4" dt="2024-03-07T01:03:38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61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14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59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16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39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27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51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5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3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42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31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1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7" Type="http://schemas.openxmlformats.org/officeDocument/2006/relationships/image" Target="../media/image7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fif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2591124-5E74-581B-1691-AE1F8700DD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17" b="2321"/>
          <a:stretch/>
        </p:blipFill>
        <p:spPr>
          <a:xfrm>
            <a:off x="1143020" y="-123201"/>
            <a:ext cx="12191980" cy="6857999"/>
          </a:xfrm>
          <a:prstGeom prst="rect">
            <a:avLst/>
          </a:prstGeom>
        </p:spPr>
      </p:pic>
      <p:sp>
        <p:nvSpPr>
          <p:cNvPr id="24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DFDA6-62E1-D6FF-D3BD-6E7102F3C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768334"/>
            <a:ext cx="4134538" cy="2866405"/>
          </a:xfrm>
        </p:spPr>
        <p:txBody>
          <a:bodyPr>
            <a:normAutofit/>
          </a:bodyPr>
          <a:lstStyle/>
          <a:p>
            <a:r>
              <a:rPr lang="en-NZ" sz="5400"/>
              <a:t>Study Skills &amp; NCEA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5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2048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94AB0-F899-0C33-1963-B27425A25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335884"/>
            <a:ext cx="7335835" cy="1268984"/>
          </a:xfrm>
        </p:spPr>
        <p:txBody>
          <a:bodyPr/>
          <a:lstStyle/>
          <a:p>
            <a:r>
              <a:rPr lang="en-NZ" dirty="0"/>
              <a:t>Tips for in the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DB707-20C6-2405-A15B-432F843E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464817"/>
            <a:ext cx="10993576" cy="4740674"/>
          </a:xfrm>
        </p:spPr>
        <p:txBody>
          <a:bodyPr>
            <a:normAutofit/>
          </a:bodyPr>
          <a:lstStyle/>
          <a:p>
            <a:r>
              <a:rPr lang="en-NZ" dirty="0"/>
              <a:t>Stay calm</a:t>
            </a:r>
          </a:p>
          <a:p>
            <a:r>
              <a:rPr lang="en-NZ" dirty="0"/>
              <a:t>Look through all the questions first</a:t>
            </a:r>
          </a:p>
          <a:p>
            <a:r>
              <a:rPr lang="en-NZ" dirty="0"/>
              <a:t>Read the question fully and look for key words or definitions the question may be looking for</a:t>
            </a:r>
          </a:p>
          <a:p>
            <a:r>
              <a:rPr lang="en-NZ" dirty="0"/>
              <a:t>Show your working</a:t>
            </a:r>
          </a:p>
          <a:p>
            <a:r>
              <a:rPr lang="en-NZ" dirty="0"/>
              <a:t>Keep an eye on the time and don’t spend too long on one question</a:t>
            </a:r>
          </a:p>
          <a:p>
            <a:r>
              <a:rPr lang="en-NZ" dirty="0"/>
              <a:t>If you’re struggling, move on and come back later</a:t>
            </a:r>
          </a:p>
          <a:p>
            <a:r>
              <a:rPr lang="en-NZ" dirty="0"/>
              <a:t>Give every question a go (you can still be points for correct ideas but a wrong answer)</a:t>
            </a:r>
          </a:p>
          <a:p>
            <a:r>
              <a:rPr lang="en-NZ" dirty="0"/>
              <a:t>Use your planning space for essay</a:t>
            </a:r>
          </a:p>
        </p:txBody>
      </p:sp>
    </p:spTree>
    <p:extLst>
      <p:ext uri="{BB962C8B-B14F-4D97-AF65-F5344CB8AC3E}">
        <p14:creationId xmlns:p14="http://schemas.microsoft.com/office/powerpoint/2010/main" val="128394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516D9-A993-B781-536B-BF534A7E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Academic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65A1-C0BB-96BE-1F41-30F5A2ED1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1064598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Don’t put too much on your plate</a:t>
            </a:r>
          </a:p>
          <a:p>
            <a:r>
              <a:rPr lang="en-US" dirty="0"/>
              <a:t>Don’t stress about getting perfect grades</a:t>
            </a:r>
          </a:p>
          <a:p>
            <a:r>
              <a:rPr lang="en-US" dirty="0"/>
              <a:t>Talk to a trusted adult or Mr Weston (Guidance Councilor)</a:t>
            </a:r>
          </a:p>
          <a:p>
            <a:r>
              <a:rPr lang="en-US" dirty="0"/>
              <a:t>Take a break and do something you find relaxing</a:t>
            </a:r>
          </a:p>
          <a:p>
            <a:r>
              <a:rPr lang="en-US" dirty="0"/>
              <a:t>Get enough sleep/take a </a:t>
            </a:r>
            <a:r>
              <a:rPr lang="en-US"/>
              <a:t>short nap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56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A3FAB-D5B0-2743-EF7D-585863EE8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4" y="765768"/>
            <a:ext cx="6402597" cy="1063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Keeping Track of Your Credits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A logo of a company&#10;&#10;Description automatically generated">
            <a:extLst>
              <a:ext uri="{FF2B5EF4-FFF2-40B4-BE49-F238E27FC236}">
                <a16:creationId xmlns:a16="http://schemas.microsoft.com/office/drawing/2014/main" id="{72407977-E7B0-BAA4-7CB4-A6B64986A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57" y="2099650"/>
            <a:ext cx="3716821" cy="3716821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E755FC0D-C25D-B697-B265-B6021E0DDC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1652" y="2716019"/>
            <a:ext cx="5329858" cy="2667596"/>
          </a:xfrm>
          <a:prstGeom prst="rect">
            <a:avLst/>
          </a:prstGeom>
        </p:spPr>
      </p:pic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3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2CD5C6-D951-B31B-08DF-3C02A9615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34"/>
            <a:ext cx="7335835" cy="28664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7200" dirty="0"/>
              <a:t>Parents do’s and don’ts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DDDFCEF-D5C9-BE40-9979-57040F021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714268B-8C50-CA4E-9D9C-55342903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5974" y="0"/>
            <a:ext cx="3266026" cy="6858001"/>
            <a:chOff x="8925974" y="0"/>
            <a:chExt cx="3266026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ABEF35D-F220-CC47-918A-86AD6DB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057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C00E500B-D6E7-C64D-BB6C-BCC4F8B7B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922" y="6295076"/>
              <a:ext cx="539078" cy="562924"/>
            </a:xfrm>
            <a:custGeom>
              <a:avLst/>
              <a:gdLst>
                <a:gd name="connsiteX0" fmla="*/ 539078 w 539078"/>
                <a:gd name="connsiteY0" fmla="*/ 0 h 562924"/>
                <a:gd name="connsiteX1" fmla="*/ 539078 w 539078"/>
                <a:gd name="connsiteY1" fmla="*/ 562924 h 562924"/>
                <a:gd name="connsiteX2" fmla="*/ 22 w 539078"/>
                <a:gd name="connsiteY2" fmla="*/ 562924 h 562924"/>
                <a:gd name="connsiteX3" fmla="*/ 0 w 539078"/>
                <a:gd name="connsiteY3" fmla="*/ 562712 h 562924"/>
                <a:gd name="connsiteX4" fmla="*/ 451422 w 539078"/>
                <a:gd name="connsiteY4" fmla="*/ 8836 h 56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78" h="562924">
                  <a:moveTo>
                    <a:pt x="539078" y="0"/>
                  </a:moveTo>
                  <a:lnTo>
                    <a:pt x="539078" y="562924"/>
                  </a:lnTo>
                  <a:lnTo>
                    <a:pt x="22" y="562924"/>
                  </a:lnTo>
                  <a:lnTo>
                    <a:pt x="0" y="562712"/>
                  </a:lnTo>
                  <a:cubicBezTo>
                    <a:pt x="0" y="289501"/>
                    <a:pt x="193796" y="61554"/>
                    <a:pt x="451422" y="88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E738F114-63E2-2F46-879C-39082E11D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922" y="3552046"/>
              <a:ext cx="539078" cy="1125424"/>
            </a:xfrm>
            <a:custGeom>
              <a:avLst/>
              <a:gdLst>
                <a:gd name="connsiteX0" fmla="*/ 539078 w 539078"/>
                <a:gd name="connsiteY0" fmla="*/ 0 h 1125424"/>
                <a:gd name="connsiteX1" fmla="*/ 539078 w 539078"/>
                <a:gd name="connsiteY1" fmla="*/ 1125424 h 1125424"/>
                <a:gd name="connsiteX2" fmla="*/ 451423 w 539078"/>
                <a:gd name="connsiteY2" fmla="*/ 1116588 h 1125424"/>
                <a:gd name="connsiteX3" fmla="*/ 0 w 539078"/>
                <a:gd name="connsiteY3" fmla="*/ 562712 h 1125424"/>
                <a:gd name="connsiteX4" fmla="*/ 451423 w 539078"/>
                <a:gd name="connsiteY4" fmla="*/ 8836 h 112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78" h="1125424">
                  <a:moveTo>
                    <a:pt x="539078" y="0"/>
                  </a:moveTo>
                  <a:lnTo>
                    <a:pt x="539078" y="1125424"/>
                  </a:lnTo>
                  <a:lnTo>
                    <a:pt x="451423" y="1116588"/>
                  </a:lnTo>
                  <a:cubicBezTo>
                    <a:pt x="193797" y="1063870"/>
                    <a:pt x="0" y="835923"/>
                    <a:pt x="0" y="562712"/>
                  </a:cubicBezTo>
                  <a:cubicBezTo>
                    <a:pt x="0" y="289501"/>
                    <a:pt x="193797" y="61554"/>
                    <a:pt x="451423" y="88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02D7001E-46DE-6140-8803-620C53392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922" y="2180532"/>
              <a:ext cx="539078" cy="1125425"/>
            </a:xfrm>
            <a:custGeom>
              <a:avLst/>
              <a:gdLst>
                <a:gd name="connsiteX0" fmla="*/ 539078 w 539078"/>
                <a:gd name="connsiteY0" fmla="*/ 0 h 1125425"/>
                <a:gd name="connsiteX1" fmla="*/ 539078 w 539078"/>
                <a:gd name="connsiteY1" fmla="*/ 1125425 h 1125425"/>
                <a:gd name="connsiteX2" fmla="*/ 451423 w 539078"/>
                <a:gd name="connsiteY2" fmla="*/ 1116588 h 1125425"/>
                <a:gd name="connsiteX3" fmla="*/ 0 w 539078"/>
                <a:gd name="connsiteY3" fmla="*/ 562712 h 1125425"/>
                <a:gd name="connsiteX4" fmla="*/ 451423 w 539078"/>
                <a:gd name="connsiteY4" fmla="*/ 8836 h 11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78" h="1125425">
                  <a:moveTo>
                    <a:pt x="539078" y="0"/>
                  </a:moveTo>
                  <a:lnTo>
                    <a:pt x="539078" y="1125425"/>
                  </a:lnTo>
                  <a:lnTo>
                    <a:pt x="451423" y="1116588"/>
                  </a:lnTo>
                  <a:cubicBezTo>
                    <a:pt x="193797" y="1063870"/>
                    <a:pt x="0" y="835923"/>
                    <a:pt x="0" y="562712"/>
                  </a:cubicBezTo>
                  <a:cubicBezTo>
                    <a:pt x="0" y="289502"/>
                    <a:pt x="193797" y="61554"/>
                    <a:pt x="451423" y="88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BD55182B-F5B7-BC4D-9649-D3A17486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922" y="0"/>
              <a:ext cx="539078" cy="562926"/>
            </a:xfrm>
            <a:custGeom>
              <a:avLst/>
              <a:gdLst>
                <a:gd name="connsiteX0" fmla="*/ 22 w 539078"/>
                <a:gd name="connsiteY0" fmla="*/ 0 h 562926"/>
                <a:gd name="connsiteX1" fmla="*/ 539078 w 539078"/>
                <a:gd name="connsiteY1" fmla="*/ 0 h 562926"/>
                <a:gd name="connsiteX2" fmla="*/ 539078 w 539078"/>
                <a:gd name="connsiteY2" fmla="*/ 562926 h 562926"/>
                <a:gd name="connsiteX3" fmla="*/ 451423 w 539078"/>
                <a:gd name="connsiteY3" fmla="*/ 554090 h 562926"/>
                <a:gd name="connsiteX4" fmla="*/ 0 w 539078"/>
                <a:gd name="connsiteY4" fmla="*/ 214 h 562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78" h="562926">
                  <a:moveTo>
                    <a:pt x="22" y="0"/>
                  </a:moveTo>
                  <a:lnTo>
                    <a:pt x="539078" y="0"/>
                  </a:lnTo>
                  <a:lnTo>
                    <a:pt x="539078" y="562926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E2A11AC1-65D6-254F-8C03-98312331D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5976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3F2B5374-F243-F34E-BC5C-861BA70EC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805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84DEF8D9-0016-6E40-A7C9-BF7C523F8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636" y="809288"/>
              <a:ext cx="536364" cy="1124878"/>
            </a:xfrm>
            <a:custGeom>
              <a:avLst/>
              <a:gdLst>
                <a:gd name="connsiteX0" fmla="*/ 536364 w 536364"/>
                <a:gd name="connsiteY0" fmla="*/ 0 h 1124878"/>
                <a:gd name="connsiteX1" fmla="*/ 536364 w 536364"/>
                <a:gd name="connsiteY1" fmla="*/ 25187 h 1124878"/>
                <a:gd name="connsiteX2" fmla="*/ 456541 w 536364"/>
                <a:gd name="connsiteY2" fmla="*/ 33233 h 1124878"/>
                <a:gd name="connsiteX3" fmla="*/ 25399 w 536364"/>
                <a:gd name="connsiteY3" fmla="*/ 562226 h 1124878"/>
                <a:gd name="connsiteX4" fmla="*/ 456541 w 536364"/>
                <a:gd name="connsiteY4" fmla="*/ 1091219 h 1124878"/>
                <a:gd name="connsiteX5" fmla="*/ 536364 w 536364"/>
                <a:gd name="connsiteY5" fmla="*/ 1099266 h 1124878"/>
                <a:gd name="connsiteX6" fmla="*/ 536364 w 536364"/>
                <a:gd name="connsiteY6" fmla="*/ 1124878 h 1124878"/>
                <a:gd name="connsiteX7" fmla="*/ 451423 w 536364"/>
                <a:gd name="connsiteY7" fmla="*/ 1116315 h 1124878"/>
                <a:gd name="connsiteX8" fmla="*/ 0 w 536364"/>
                <a:gd name="connsiteY8" fmla="*/ 562439 h 1124878"/>
                <a:gd name="connsiteX9" fmla="*/ 451423 w 536364"/>
                <a:gd name="connsiteY9" fmla="*/ 8563 h 112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364" h="1124878">
                  <a:moveTo>
                    <a:pt x="536364" y="0"/>
                  </a:moveTo>
                  <a:lnTo>
                    <a:pt x="536364" y="25187"/>
                  </a:lnTo>
                  <a:lnTo>
                    <a:pt x="456541" y="33233"/>
                  </a:lnTo>
                  <a:cubicBezTo>
                    <a:pt x="210489" y="83583"/>
                    <a:pt x="25399" y="301290"/>
                    <a:pt x="25399" y="562226"/>
                  </a:cubicBezTo>
                  <a:cubicBezTo>
                    <a:pt x="25399" y="823163"/>
                    <a:pt x="210489" y="1040870"/>
                    <a:pt x="456541" y="1091219"/>
                  </a:cubicBezTo>
                  <a:lnTo>
                    <a:pt x="536364" y="1099266"/>
                  </a:lnTo>
                  <a:lnTo>
                    <a:pt x="536364" y="1124878"/>
                  </a:lnTo>
                  <a:lnTo>
                    <a:pt x="451423" y="1116315"/>
                  </a:lnTo>
                  <a:cubicBezTo>
                    <a:pt x="193797" y="1063597"/>
                    <a:pt x="0" y="835650"/>
                    <a:pt x="0" y="562439"/>
                  </a:cubicBezTo>
                  <a:cubicBezTo>
                    <a:pt x="0" y="289228"/>
                    <a:pt x="193797" y="61281"/>
                    <a:pt x="451423" y="85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7A87F92E-7BB7-CF40-B9F4-F6A76E480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805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3956B80A-36C5-A84F-A57F-2264B3460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5974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F3F753EA-9ED0-B749-B25F-1D359659F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80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4C348B07-3AA5-3142-A06C-D2FAA3922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636" y="4924471"/>
              <a:ext cx="536364" cy="1124877"/>
            </a:xfrm>
            <a:custGeom>
              <a:avLst/>
              <a:gdLst>
                <a:gd name="connsiteX0" fmla="*/ 536364 w 536364"/>
                <a:gd name="connsiteY0" fmla="*/ 0 h 1124877"/>
                <a:gd name="connsiteX1" fmla="*/ 536364 w 536364"/>
                <a:gd name="connsiteY1" fmla="*/ 25186 h 1124877"/>
                <a:gd name="connsiteX2" fmla="*/ 456541 w 536364"/>
                <a:gd name="connsiteY2" fmla="*/ 33232 h 1124877"/>
                <a:gd name="connsiteX3" fmla="*/ 25399 w 536364"/>
                <a:gd name="connsiteY3" fmla="*/ 562225 h 1124877"/>
                <a:gd name="connsiteX4" fmla="*/ 456541 w 536364"/>
                <a:gd name="connsiteY4" fmla="*/ 1091218 h 1124877"/>
                <a:gd name="connsiteX5" fmla="*/ 536364 w 536364"/>
                <a:gd name="connsiteY5" fmla="*/ 1099265 h 1124877"/>
                <a:gd name="connsiteX6" fmla="*/ 536364 w 536364"/>
                <a:gd name="connsiteY6" fmla="*/ 1124877 h 1124877"/>
                <a:gd name="connsiteX7" fmla="*/ 451423 w 536364"/>
                <a:gd name="connsiteY7" fmla="*/ 1116314 h 1124877"/>
                <a:gd name="connsiteX8" fmla="*/ 0 w 536364"/>
                <a:gd name="connsiteY8" fmla="*/ 562438 h 1124877"/>
                <a:gd name="connsiteX9" fmla="*/ 451423 w 536364"/>
                <a:gd name="connsiteY9" fmla="*/ 8562 h 112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364" h="1124877">
                  <a:moveTo>
                    <a:pt x="536364" y="0"/>
                  </a:moveTo>
                  <a:lnTo>
                    <a:pt x="536364" y="25186"/>
                  </a:lnTo>
                  <a:lnTo>
                    <a:pt x="456541" y="33232"/>
                  </a:lnTo>
                  <a:cubicBezTo>
                    <a:pt x="210489" y="83582"/>
                    <a:pt x="25399" y="301289"/>
                    <a:pt x="25399" y="562225"/>
                  </a:cubicBezTo>
                  <a:cubicBezTo>
                    <a:pt x="25399" y="823162"/>
                    <a:pt x="210489" y="1040869"/>
                    <a:pt x="456541" y="1091218"/>
                  </a:cubicBezTo>
                  <a:lnTo>
                    <a:pt x="536364" y="1099265"/>
                  </a:lnTo>
                  <a:lnTo>
                    <a:pt x="536364" y="1124877"/>
                  </a:lnTo>
                  <a:lnTo>
                    <a:pt x="451423" y="1116314"/>
                  </a:lnTo>
                  <a:cubicBezTo>
                    <a:pt x="193797" y="1063596"/>
                    <a:pt x="0" y="835649"/>
                    <a:pt x="0" y="562438"/>
                  </a:cubicBezTo>
                  <a:cubicBezTo>
                    <a:pt x="0" y="289227"/>
                    <a:pt x="193797" y="61280"/>
                    <a:pt x="451423" y="85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C3ED9540-E9D6-9D41-994B-55874068A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869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8B2BBE7-55DB-5808-7E8E-D740844CBA7E}"/>
              </a:ext>
            </a:extLst>
          </p:cNvPr>
          <p:cNvSpPr txBox="1"/>
          <p:nvPr/>
        </p:nvSpPr>
        <p:spPr>
          <a:xfrm>
            <a:off x="1641984" y="3162310"/>
            <a:ext cx="3151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Sorry if they are a bit harsh</a:t>
            </a:r>
          </a:p>
        </p:txBody>
      </p:sp>
    </p:spTree>
    <p:extLst>
      <p:ext uri="{BB962C8B-B14F-4D97-AF65-F5344CB8AC3E}">
        <p14:creationId xmlns:p14="http://schemas.microsoft.com/office/powerpoint/2010/main" val="1460193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A6C7-19E7-FD2D-03D8-0B7A8F6E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20" y="293487"/>
            <a:ext cx="11061700" cy="1268984"/>
          </a:xfrm>
        </p:spPr>
        <p:txBody>
          <a:bodyPr/>
          <a:lstStyle/>
          <a:p>
            <a:r>
              <a:rPr lang="en-NZ" dirty="0"/>
              <a:t>Parents Do’s - Supporting your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73236-A68B-367B-1E89-224A27639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17" y="1322775"/>
            <a:ext cx="11037965" cy="5024760"/>
          </a:xfrm>
        </p:spPr>
        <p:txBody>
          <a:bodyPr/>
          <a:lstStyle/>
          <a:p>
            <a:r>
              <a:rPr lang="en-NZ" dirty="0"/>
              <a:t>Make sure they have breaks during study</a:t>
            </a:r>
          </a:p>
          <a:p>
            <a:r>
              <a:rPr lang="en-NZ" dirty="0"/>
              <a:t>Listen to you child and if they are stressed try help them</a:t>
            </a:r>
          </a:p>
          <a:p>
            <a:r>
              <a:rPr lang="en-NZ" dirty="0"/>
              <a:t>Make sure they are sleeping enough and eating well</a:t>
            </a:r>
          </a:p>
          <a:p>
            <a:r>
              <a:rPr lang="en-NZ" dirty="0"/>
              <a:t>Create a good study environment</a:t>
            </a:r>
          </a:p>
          <a:p>
            <a:r>
              <a:rPr lang="en-NZ" dirty="0"/>
              <a:t>If your child is really stressed, talk to them or get a professional (guidance councillor)</a:t>
            </a:r>
          </a:p>
          <a:p>
            <a:r>
              <a:rPr lang="en-NZ" dirty="0"/>
              <a:t>Talk to teachers, other parents and/or find resources online to find other ways to help your child</a:t>
            </a:r>
          </a:p>
          <a:p>
            <a:r>
              <a:rPr lang="en-NZ" dirty="0"/>
              <a:t>Be proud of your child</a:t>
            </a:r>
          </a:p>
        </p:txBody>
      </p:sp>
    </p:spTree>
    <p:extLst>
      <p:ext uri="{BB962C8B-B14F-4D97-AF65-F5344CB8AC3E}">
        <p14:creationId xmlns:p14="http://schemas.microsoft.com/office/powerpoint/2010/main" val="2645282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08394-D69D-DB1D-84F7-A02B88DED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371395"/>
            <a:ext cx="10736124" cy="1268984"/>
          </a:xfrm>
        </p:spPr>
        <p:txBody>
          <a:bodyPr/>
          <a:lstStyle/>
          <a:p>
            <a:r>
              <a:rPr lang="en-NZ" dirty="0"/>
              <a:t>Parents Do’s - Helping academically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52D2-EB0B-79A5-4650-F5D9CF32F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296140"/>
            <a:ext cx="10833778" cy="4651899"/>
          </a:xfrm>
        </p:spPr>
        <p:txBody>
          <a:bodyPr>
            <a:normAutofit lnSpcReduction="10000"/>
          </a:bodyPr>
          <a:lstStyle/>
          <a:p>
            <a:r>
              <a:rPr lang="en-NZ" dirty="0"/>
              <a:t>Prompt them with questions when they are stuck</a:t>
            </a:r>
          </a:p>
          <a:p>
            <a:r>
              <a:rPr lang="en-NZ" dirty="0"/>
              <a:t>Help explain definitions or questions they may not get</a:t>
            </a:r>
          </a:p>
          <a:p>
            <a:r>
              <a:rPr lang="en-NZ" dirty="0"/>
              <a:t>Find resources your child can use</a:t>
            </a:r>
          </a:p>
          <a:p>
            <a:r>
              <a:rPr lang="en-NZ" dirty="0"/>
              <a:t>If your child has dyslexia or other learning disabilities, help them write their internals but don’t do it form them </a:t>
            </a:r>
          </a:p>
          <a:p>
            <a:r>
              <a:rPr lang="en-NZ" dirty="0"/>
              <a:t>Help you child establish a study timetable</a:t>
            </a:r>
          </a:p>
          <a:p>
            <a:r>
              <a:rPr lang="en-NZ" dirty="0"/>
              <a:t>Help them find a revision style that works for them</a:t>
            </a:r>
          </a:p>
          <a:p>
            <a:r>
              <a:rPr lang="en-NZ" dirty="0"/>
              <a:t>Print out past exam papers or resources they may ask for</a:t>
            </a:r>
          </a:p>
          <a:p>
            <a:r>
              <a:rPr lang="en-NZ" dirty="0"/>
              <a:t>Get some book resources if they ask or need them</a:t>
            </a:r>
          </a:p>
          <a:p>
            <a:r>
              <a:rPr lang="en-NZ" dirty="0"/>
              <a:t>Contact teachers if you child needs extra help and doesn’t feel comfortable doing it themselves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8759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809C2-E515-F1A7-457D-1AE14A01F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38231"/>
            <a:ext cx="10620714" cy="915866"/>
          </a:xfrm>
        </p:spPr>
        <p:txBody>
          <a:bodyPr/>
          <a:lstStyle/>
          <a:p>
            <a:r>
              <a:rPr lang="en-NZ" dirty="0"/>
              <a:t>Parents Don’ts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3E805-D335-8C04-C006-16520CF3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074199"/>
            <a:ext cx="11061700" cy="5122416"/>
          </a:xfrm>
        </p:spPr>
        <p:txBody>
          <a:bodyPr>
            <a:normAutofit lnSpcReduction="10000"/>
          </a:bodyPr>
          <a:lstStyle/>
          <a:p>
            <a:r>
              <a:rPr lang="en-NZ" dirty="0"/>
              <a:t>Don’t do your child's work for them (That’s Cheating!!!)</a:t>
            </a:r>
          </a:p>
          <a:p>
            <a:r>
              <a:rPr lang="en-NZ" dirty="0"/>
              <a:t>Don’t completely cut them off from their friends or social life during exams</a:t>
            </a:r>
          </a:p>
          <a:p>
            <a:r>
              <a:rPr lang="en-NZ" dirty="0"/>
              <a:t>Don’t put too much pressure on them and set really high standards</a:t>
            </a:r>
          </a:p>
          <a:p>
            <a:r>
              <a:rPr lang="en-NZ" dirty="0"/>
              <a:t>Don’t be overbearing – constantly ask what is going on and how they are</a:t>
            </a:r>
          </a:p>
          <a:p>
            <a:r>
              <a:rPr lang="en-NZ" dirty="0"/>
              <a:t>Don’t take them on holiday for ages then expect them to be magically able to catch up</a:t>
            </a:r>
          </a:p>
          <a:p>
            <a:r>
              <a:rPr lang="en-NZ" dirty="0"/>
              <a:t>Don’t give them huge jobs or go away for study leave and exams</a:t>
            </a:r>
          </a:p>
          <a:p>
            <a:r>
              <a:rPr lang="en-NZ" dirty="0"/>
              <a:t>Don’t pressure your child to go to other commitments when they are under academic stress</a:t>
            </a:r>
          </a:p>
          <a:p>
            <a:r>
              <a:rPr lang="en-NZ" dirty="0"/>
              <a:t>Don’t assume your </a:t>
            </a:r>
            <a:r>
              <a:rPr lang="en-NZ"/>
              <a:t>children will </a:t>
            </a:r>
            <a:r>
              <a:rPr lang="en-NZ" dirty="0"/>
              <a:t>be good in and/or enjoy the </a:t>
            </a:r>
            <a:r>
              <a:rPr lang="en-NZ"/>
              <a:t>same subjects as you did</a:t>
            </a:r>
            <a:endParaRPr lang="en-NZ" dirty="0"/>
          </a:p>
          <a:p>
            <a:r>
              <a:rPr lang="en-NZ" dirty="0"/>
              <a:t>Don’t undermine your child's stress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216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88793-F7F9-3BD4-9471-9CFC6541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r>
              <a:rPr lang="en-NZ" dirty="0"/>
              <a:t>Why is </a:t>
            </a:r>
            <a:r>
              <a:rPr lang="en-NZ"/>
              <a:t>Being</a:t>
            </a:r>
            <a:r>
              <a:rPr lang="en-NZ" dirty="0"/>
              <a:t> Organised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6D7DA-BA9B-48E6-827D-72E3BDD9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160016"/>
            <a:ext cx="11088029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dirty="0"/>
              <a:t>Reduces stress</a:t>
            </a:r>
          </a:p>
          <a:p>
            <a:r>
              <a:rPr lang="en-NZ" dirty="0"/>
              <a:t>Better grades</a:t>
            </a:r>
          </a:p>
          <a:p>
            <a:r>
              <a:rPr lang="en-NZ" dirty="0"/>
              <a:t>Sleep better (because we all know we love sleep)</a:t>
            </a:r>
          </a:p>
          <a:p>
            <a:r>
              <a:rPr lang="en-NZ" dirty="0"/>
              <a:t>Being on time</a:t>
            </a:r>
          </a:p>
          <a:p>
            <a:r>
              <a:rPr lang="en-NZ" dirty="0"/>
              <a:t>Feel more confident for exams</a:t>
            </a:r>
          </a:p>
          <a:p>
            <a:r>
              <a:rPr lang="en-NZ" dirty="0"/>
              <a:t>Parents won't bug you as much</a:t>
            </a:r>
          </a:p>
          <a:p>
            <a:r>
              <a:rPr lang="en-NZ" dirty="0"/>
              <a:t>No last-minute confusions </a:t>
            </a:r>
          </a:p>
          <a:p>
            <a:endParaRPr lang="en-NZ" dirty="0"/>
          </a:p>
          <a:p>
            <a:endParaRPr lang="en-NZ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30B600-877F-7746-B57D-25C3B476F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1" name="Freeform 43">
              <a:extLst>
                <a:ext uri="{FF2B5EF4-FFF2-40B4-BE49-F238E27FC236}">
                  <a16:creationId xmlns:a16="http://schemas.microsoft.com/office/drawing/2014/main" id="{2C3F9BC4-CA61-1545-AFCA-2998DE0A8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DF9667B-A221-FF48-BE03-0BCECE027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B043781C-7B99-5E41-ACB6-43554D9E34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4D64776-7D03-D04E-9D4F-4913424D1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84D49EAC-E325-E74E-9875-A5B09696F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A82CBB5F-9CE4-9F41-828D-030FF74AB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2AC807-9FDE-674F-84BF-EC319D683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84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2185-2617-653E-BCFB-1C3737F81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602959" cy="1268984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be Organised and Use Your Time Wisely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BB7A7-90D9-A538-05F6-FAFA33D2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381958"/>
            <a:ext cx="10691735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dirty="0"/>
              <a:t>Bring the correct equipment to classes</a:t>
            </a:r>
          </a:p>
          <a:p>
            <a:r>
              <a:rPr lang="en-NZ" dirty="0"/>
              <a:t>Make a timetable/putting time aside to study</a:t>
            </a:r>
          </a:p>
          <a:p>
            <a:r>
              <a:rPr lang="en-NZ" dirty="0"/>
              <a:t>Don’t procrastinate</a:t>
            </a:r>
          </a:p>
          <a:p>
            <a:r>
              <a:rPr lang="en-NZ" dirty="0"/>
              <a:t>Don’t leave everything to the last minute</a:t>
            </a:r>
          </a:p>
          <a:p>
            <a:r>
              <a:rPr lang="en-NZ" dirty="0"/>
              <a:t>Have a balance life to work</a:t>
            </a:r>
          </a:p>
          <a:p>
            <a:r>
              <a:rPr lang="en-NZ" dirty="0"/>
              <a:t>If you find your becoming stressed get some help</a:t>
            </a:r>
          </a:p>
          <a:p>
            <a:r>
              <a:rPr lang="en-NZ" dirty="0"/>
              <a:t>Time management 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6890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DCDB-E356-6CD8-A894-BAA55E49F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Tutorials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9880-D3FA-E706-2713-7AF3AB78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0878167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dirty="0">
                <a:latin typeface="Neue Haas Grotesk Text Pro"/>
                <a:ea typeface="Calibri"/>
                <a:cs typeface="Calibri"/>
              </a:rPr>
              <a:t>Lunch time tutorials</a:t>
            </a:r>
            <a:endParaRPr lang="en-US" dirty="0">
              <a:latin typeface="Neue Haas Grotesk Text Pro"/>
              <a:ea typeface="Calibri"/>
              <a:cs typeface="Calibri"/>
            </a:endParaRPr>
          </a:p>
          <a:p>
            <a:r>
              <a:rPr lang="en-NZ" dirty="0">
                <a:latin typeface="Neue Haas Grotesk Text Pro"/>
                <a:ea typeface="Calibri"/>
                <a:cs typeface="Calibri"/>
              </a:rPr>
              <a:t>Asking teachers for tutorials on material you do not understand yet or for revision</a:t>
            </a:r>
            <a:endParaRPr lang="en-US" dirty="0">
              <a:latin typeface="Neue Haas Grotesk Text Pro"/>
              <a:ea typeface="Calibri"/>
              <a:cs typeface="Calibri"/>
            </a:endParaRPr>
          </a:p>
          <a:p>
            <a:r>
              <a:rPr lang="en-NZ" dirty="0">
                <a:ea typeface="Calibri"/>
                <a:cs typeface="Calibri"/>
              </a:rPr>
              <a:t>Teachers know the assessment schedules, so this is the best way to prepare</a:t>
            </a:r>
          </a:p>
          <a:p>
            <a:r>
              <a:rPr lang="en-NZ" dirty="0">
                <a:ea typeface="Calibri"/>
                <a:cs typeface="Calibri"/>
              </a:rPr>
              <a:t>Online tutorials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29EF-242B-55D0-D8C0-36FA0D1D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0324B-8631-49FF-517B-53D0A2C49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893686"/>
            <a:ext cx="10869288" cy="39270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Video tutorials</a:t>
            </a:r>
          </a:p>
          <a:p>
            <a:r>
              <a:rPr lang="en-US" dirty="0"/>
              <a:t>Copy notes</a:t>
            </a:r>
          </a:p>
          <a:p>
            <a:r>
              <a:rPr lang="en-US" dirty="0"/>
              <a:t>Keep practice exams</a:t>
            </a:r>
          </a:p>
          <a:p>
            <a:r>
              <a:rPr lang="en-US" dirty="0"/>
              <a:t>Use past exam papers</a:t>
            </a:r>
          </a:p>
          <a:p>
            <a:r>
              <a:rPr lang="en-US" dirty="0"/>
              <a:t>Practice reading essays aloud</a:t>
            </a:r>
          </a:p>
          <a:p>
            <a:r>
              <a:rPr lang="en-US" dirty="0"/>
              <a:t>Use your class resources</a:t>
            </a:r>
          </a:p>
          <a:p>
            <a:r>
              <a:rPr lang="en-US" dirty="0"/>
              <a:t>Look for study guides and extra resources</a:t>
            </a:r>
          </a:p>
        </p:txBody>
      </p:sp>
    </p:spTree>
    <p:extLst>
      <p:ext uri="{BB962C8B-B14F-4D97-AF65-F5344CB8AC3E}">
        <p14:creationId xmlns:p14="http://schemas.microsoft.com/office/powerpoint/2010/main" val="180313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9AA3-43A2-B252-1386-25A9DD0F1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40" y="637724"/>
            <a:ext cx="11073476" cy="1268984"/>
          </a:xfrm>
        </p:spPr>
        <p:txBody>
          <a:bodyPr>
            <a:normAutofit/>
          </a:bodyPr>
          <a:lstStyle/>
          <a:p>
            <a:r>
              <a:rPr lang="en-NZ" dirty="0"/>
              <a:t>Managing your study time for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992CC-F42C-5DB5-4290-59607A86A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0771634" cy="3601212"/>
          </a:xfrm>
        </p:spPr>
        <p:txBody>
          <a:bodyPr/>
          <a:lstStyle/>
          <a:p>
            <a:r>
              <a:rPr lang="en-NZ" dirty="0"/>
              <a:t>Spend time studying no matter how confident you feel</a:t>
            </a:r>
          </a:p>
          <a:p>
            <a:r>
              <a:rPr lang="en-NZ" dirty="0"/>
              <a:t>Use a timer</a:t>
            </a:r>
          </a:p>
          <a:p>
            <a:r>
              <a:rPr lang="en-NZ" dirty="0"/>
              <a:t>Put your phone on the other side of the room or give it to your parents</a:t>
            </a:r>
          </a:p>
          <a:p>
            <a:r>
              <a:rPr lang="en-NZ" dirty="0"/>
              <a:t>Have breaks to help clear your head</a:t>
            </a:r>
          </a:p>
          <a:p>
            <a:r>
              <a:rPr lang="en-NZ" dirty="0"/>
              <a:t>Don’t push yourself too hard</a:t>
            </a:r>
          </a:p>
          <a:p>
            <a:r>
              <a:rPr lang="en-US" dirty="0"/>
              <a:t>Look for study skills that suit you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264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868A5-56EF-0BF0-1909-2B498390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your Study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694E9-3AA2-B221-AB2D-50C076016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7851304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Few of the essential ones are,</a:t>
            </a:r>
          </a:p>
          <a:p>
            <a:r>
              <a:rPr lang="en-US" dirty="0"/>
              <a:t>Pomodoro technique (25 mins focus: 5 mins break)</a:t>
            </a:r>
          </a:p>
          <a:p>
            <a:r>
              <a:rPr lang="en-US" dirty="0"/>
              <a:t>Flashcards</a:t>
            </a:r>
          </a:p>
          <a:p>
            <a:r>
              <a:rPr lang="en-US" dirty="0"/>
              <a:t>Feynmann method (simplifying the idea and explaining in childish terms)</a:t>
            </a:r>
          </a:p>
          <a:p>
            <a:r>
              <a:rPr lang="en-US" dirty="0"/>
              <a:t>Mind mapping (brainstorming and connecting)</a:t>
            </a:r>
          </a:p>
        </p:txBody>
      </p:sp>
    </p:spTree>
    <p:extLst>
      <p:ext uri="{BB962C8B-B14F-4D97-AF65-F5344CB8AC3E}">
        <p14:creationId xmlns:p14="http://schemas.microsoft.com/office/powerpoint/2010/main" val="148199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label with a number on it&#10;&#10;Description automatically generated">
            <a:extLst>
              <a:ext uri="{FF2B5EF4-FFF2-40B4-BE49-F238E27FC236}">
                <a16:creationId xmlns:a16="http://schemas.microsoft.com/office/drawing/2014/main" id="{03938D47-2499-2844-280D-01401EFFAD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0" t="4139" r="6701" b="6406"/>
          <a:stretch/>
        </p:blipFill>
        <p:spPr>
          <a:xfrm>
            <a:off x="7602532" y="1385128"/>
            <a:ext cx="1113152" cy="1586865"/>
          </a:xfrm>
          <a:prstGeom prst="rect">
            <a:avLst/>
          </a:prstGeom>
        </p:spPr>
      </p:pic>
      <p:pic>
        <p:nvPicPr>
          <p:cNvPr id="9" name="Picture 8" descr="A close-up of a book&#10;&#10;Description automatically generated">
            <a:extLst>
              <a:ext uri="{FF2B5EF4-FFF2-40B4-BE49-F238E27FC236}">
                <a16:creationId xmlns:a16="http://schemas.microsoft.com/office/drawing/2014/main" id="{DC8229F2-4B92-1957-83C7-78752BC0F4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8" r="25006"/>
          <a:stretch/>
        </p:blipFill>
        <p:spPr>
          <a:xfrm>
            <a:off x="10267372" y="2814108"/>
            <a:ext cx="1253079" cy="17739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42DD14-E339-B5C3-6F5F-EFD0093D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Useful websites and resources</a:t>
            </a:r>
          </a:p>
        </p:txBody>
      </p:sp>
      <p:pic>
        <p:nvPicPr>
          <p:cNvPr id="4" name="Picture 3" descr="A book cover of a study guide&#10;&#10;Description automatically generated">
            <a:extLst>
              <a:ext uri="{FF2B5EF4-FFF2-40B4-BE49-F238E27FC236}">
                <a16:creationId xmlns:a16="http://schemas.microsoft.com/office/drawing/2014/main" id="{2B23621B-B9BE-D00F-5FAE-B68DB5986B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2" r="14156"/>
          <a:stretch/>
        </p:blipFill>
        <p:spPr>
          <a:xfrm>
            <a:off x="8065123" y="2693014"/>
            <a:ext cx="1504950" cy="21431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BC75-E355-5DC0-BC1A-FEC6EAF60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NZ" sz="2400" dirty="0"/>
              <a:t>Study It</a:t>
            </a:r>
          </a:p>
          <a:p>
            <a:pPr>
              <a:lnSpc>
                <a:spcPct val="90000"/>
              </a:lnSpc>
            </a:pPr>
            <a:r>
              <a:rPr lang="en-NZ" sz="2400" dirty="0"/>
              <a:t>Study Time – Website and YouTube channel</a:t>
            </a:r>
          </a:p>
          <a:p>
            <a:pPr>
              <a:lnSpc>
                <a:spcPct val="90000"/>
              </a:lnSpc>
            </a:pPr>
            <a:r>
              <a:rPr lang="en-NZ" sz="2400" dirty="0"/>
              <a:t>No Brain Too Small</a:t>
            </a:r>
          </a:p>
          <a:p>
            <a:pPr>
              <a:lnSpc>
                <a:spcPct val="90000"/>
              </a:lnSpc>
            </a:pPr>
            <a:r>
              <a:rPr lang="en-NZ" sz="2400" dirty="0"/>
              <a:t>Revision Scipads</a:t>
            </a:r>
          </a:p>
          <a:p>
            <a:pPr>
              <a:lnSpc>
                <a:spcPct val="90000"/>
              </a:lnSpc>
            </a:pPr>
            <a:r>
              <a:rPr lang="en-NZ" sz="2400" dirty="0"/>
              <a:t>Study Guidebooks</a:t>
            </a:r>
          </a:p>
          <a:p>
            <a:pPr>
              <a:lnSpc>
                <a:spcPct val="90000"/>
              </a:lnSpc>
            </a:pPr>
            <a:r>
              <a:rPr lang="en-NZ" sz="2400" dirty="0"/>
              <a:t>D &amp; D study books</a:t>
            </a:r>
          </a:p>
          <a:p>
            <a:pPr>
              <a:lnSpc>
                <a:spcPct val="90000"/>
              </a:lnSpc>
            </a:pPr>
            <a:r>
              <a:rPr lang="en-NZ" dirty="0"/>
              <a:t>Quizlet </a:t>
            </a:r>
          </a:p>
          <a:p>
            <a:pPr>
              <a:lnSpc>
                <a:spcPct val="90000"/>
              </a:lnSpc>
            </a:pPr>
            <a:r>
              <a:rPr lang="en-NZ" dirty="0"/>
              <a:t>Flashcards app on phone </a:t>
            </a:r>
          </a:p>
          <a:p>
            <a:pPr>
              <a:lnSpc>
                <a:spcPct val="90000"/>
              </a:lnSpc>
            </a:pPr>
            <a:r>
              <a:rPr lang="en-NZ" dirty="0"/>
              <a:t>Ask your teachers for more useful resources!</a:t>
            </a:r>
            <a:endParaRPr lang="en-NZ" sz="2400" dirty="0"/>
          </a:p>
        </p:txBody>
      </p:sp>
      <p:pic>
        <p:nvPicPr>
          <p:cNvPr id="11" name="Picture 10" descr="A magazine cover with a green animal wearing headphones&#10;&#10;Description automatically generated">
            <a:extLst>
              <a:ext uri="{FF2B5EF4-FFF2-40B4-BE49-F238E27FC236}">
                <a16:creationId xmlns:a16="http://schemas.microsoft.com/office/drawing/2014/main" id="{8333A73D-A832-D473-41BD-56272F22E1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299" y="1215708"/>
            <a:ext cx="1466476" cy="2071688"/>
          </a:xfrm>
          <a:prstGeom prst="rect">
            <a:avLst/>
          </a:prstGeom>
        </p:spPr>
      </p:pic>
      <p:pic>
        <p:nvPicPr>
          <p:cNvPr id="7" name="Picture 6" descr="A green cover with white text&#10;&#10;Description automatically generated">
            <a:extLst>
              <a:ext uri="{FF2B5EF4-FFF2-40B4-BE49-F238E27FC236}">
                <a16:creationId xmlns:a16="http://schemas.microsoft.com/office/drawing/2014/main" id="{63AC69CC-9DA8-97AC-BD56-46C82C7935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244" y="498160"/>
            <a:ext cx="1255707" cy="1773936"/>
          </a:xfrm>
          <a:prstGeom prst="rect">
            <a:avLst/>
          </a:prstGeom>
        </p:spPr>
      </p:pic>
      <p:pic>
        <p:nvPicPr>
          <p:cNvPr id="6" name="Picture 5" descr="A book cover with text and icons&#10;&#10;Description automatically generated">
            <a:extLst>
              <a:ext uri="{FF2B5EF4-FFF2-40B4-BE49-F238E27FC236}">
                <a16:creationId xmlns:a16="http://schemas.microsoft.com/office/drawing/2014/main" id="{FD3DC185-3032-DB5A-FE2D-2A79A92CBB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673" y="3701076"/>
            <a:ext cx="1184102" cy="17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5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05C42-6472-114F-E7F4-91446B3A2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Before the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B8E93-C0B5-C494-5DA9-8F02F49AD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0860411" cy="3601212"/>
          </a:xfrm>
        </p:spPr>
        <p:txBody>
          <a:bodyPr/>
          <a:lstStyle/>
          <a:p>
            <a:r>
              <a:rPr lang="en-NZ" dirty="0"/>
              <a:t>Have a good sleep the night before</a:t>
            </a:r>
          </a:p>
          <a:p>
            <a:r>
              <a:rPr lang="en-NZ" dirty="0"/>
              <a:t>Eat something before the exam</a:t>
            </a:r>
          </a:p>
          <a:p>
            <a:r>
              <a:rPr lang="en-NZ" dirty="0"/>
              <a:t>Have a double check of your notes before you go into the exam</a:t>
            </a:r>
          </a:p>
          <a:p>
            <a:r>
              <a:rPr lang="en-NZ" dirty="0"/>
              <a:t>Plan what order you want to do your papers in</a:t>
            </a:r>
          </a:p>
          <a:p>
            <a:r>
              <a:rPr lang="en-NZ" dirty="0"/>
              <a:t>Have a positive attitude about your exam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4011842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DarkSeedLeftStep">
      <a:dk1>
        <a:srgbClr val="000000"/>
      </a:dk1>
      <a:lt1>
        <a:srgbClr val="FFFFFF"/>
      </a:lt1>
      <a:dk2>
        <a:srgbClr val="302F1B"/>
      </a:dk2>
      <a:lt2>
        <a:srgbClr val="F0F0F3"/>
      </a:lt2>
      <a:accent1>
        <a:srgbClr val="A8A442"/>
      </a:accent1>
      <a:accent2>
        <a:srgbClr val="B17B3B"/>
      </a:accent2>
      <a:accent3>
        <a:srgbClr val="C35B4D"/>
      </a:accent3>
      <a:accent4>
        <a:srgbClr val="B13B5D"/>
      </a:accent4>
      <a:accent5>
        <a:srgbClr val="C34DA1"/>
      </a:accent5>
      <a:accent6>
        <a:srgbClr val="A33BB1"/>
      </a:accent6>
      <a:hlink>
        <a:srgbClr val="C24A8B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780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PunchcardVTI</vt:lpstr>
      <vt:lpstr>Study Skills &amp; NCEA</vt:lpstr>
      <vt:lpstr>Why is Being Organised Important</vt:lpstr>
      <vt:lpstr>How to be Organised and Use Your Time Wisely </vt:lpstr>
      <vt:lpstr>Using Tutorials</vt:lpstr>
      <vt:lpstr>Exam Prep</vt:lpstr>
      <vt:lpstr>Managing your study time for exams</vt:lpstr>
      <vt:lpstr>Find your Study Technique</vt:lpstr>
      <vt:lpstr>Useful websites and resources</vt:lpstr>
      <vt:lpstr>Before the exams</vt:lpstr>
      <vt:lpstr>Tips for in the exams</vt:lpstr>
      <vt:lpstr>Managing Academic Stress</vt:lpstr>
      <vt:lpstr>Keeping Track of Your Credits</vt:lpstr>
      <vt:lpstr>Parents do’s and don’ts</vt:lpstr>
      <vt:lpstr>Parents Do’s - Supporting your child</vt:lpstr>
      <vt:lpstr>Parents Do’s - Helping academically </vt:lpstr>
      <vt:lpstr>Parents Don’ts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Skills &amp; NCEA</dc:title>
  <dc:creator>Alice Hancox</dc:creator>
  <cp:lastModifiedBy>Alice Hancox</cp:lastModifiedBy>
  <cp:revision>4</cp:revision>
  <dcterms:created xsi:type="dcterms:W3CDTF">2024-03-01T00:24:38Z</dcterms:created>
  <dcterms:modified xsi:type="dcterms:W3CDTF">2024-03-07T22:47:40Z</dcterms:modified>
</cp:coreProperties>
</file>